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1" r:id="rId32"/>
    <p:sldId id="396" r:id="rId33"/>
    <p:sldId id="357" r:id="rId34"/>
    <p:sldId id="390" r:id="rId35"/>
    <p:sldId id="361" r:id="rId36"/>
    <p:sldId id="371" r:id="rId37"/>
    <p:sldId id="339" r:id="rId38"/>
    <p:sldId id="395" r:id="rId39"/>
    <p:sldId id="403" r:id="rId40"/>
    <p:sldId id="382" r:id="rId41"/>
    <p:sldId id="338" r:id="rId42"/>
    <p:sldId id="372" r:id="rId43"/>
    <p:sldId id="373" r:id="rId44"/>
    <p:sldId id="381" r:id="rId45"/>
    <p:sldId id="375" r:id="rId46"/>
    <p:sldId id="376" r:id="rId47"/>
    <p:sldId id="377" r:id="rId48"/>
    <p:sldId id="378" r:id="rId49"/>
    <p:sldId id="379" r:id="rId50"/>
    <p:sldId id="380" r:id="rId5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1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6"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19.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554272"/>
          </a:xfrm>
          <a:prstGeom prst="rect">
            <a:avLst/>
          </a:prstGeom>
          <a:noFill/>
        </p:spPr>
        <p:txBody>
          <a:bodyPr wrap="square" rtlCol="0">
            <a:spAutoFit/>
          </a:bodyPr>
          <a:lstStyle/>
          <a:p>
            <a:r>
              <a:rPr lang="en-US" dirty="0">
                <a:solidFill>
                  <a:srgbClr val="C00000"/>
                </a:solidFill>
                <a:latin typeface="+mj-lt"/>
              </a:rPr>
              <a:t>eyJhbGciOiJIUzM4NCIsInR5cCI6IkpXVCJ9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0ZW5hbnQiOiI3MzMwNDQ4MC1kYzI2LTQwMjAtOWU5My1lNzUzNjBjMDJjMGIiLCJleHAiOjE0MjI1Njg4NjAsImlhdCI6MTMxMTI4MDk3MCwianRpIjoiZWUyMmIwMjEtZTFiNy00NjExLWJhNWItOGVlYzZhMzNhYzFlIn0</a:t>
            </a:r>
            <a:r>
              <a:rPr lang="en-US" dirty="0">
                <a:latin typeface="+mj-lt"/>
              </a:rPr>
              <a:t>.</a:t>
            </a:r>
            <a:r>
              <a:rPr lang="en-US" dirty="0">
                <a:solidFill>
                  <a:srgbClr val="00B0F0"/>
                </a:solidFill>
                <a:latin typeface="+mj-lt"/>
              </a:rPr>
              <a:t>yG3pMhHF3Bvo1cHLRfjv7Rn-BNKJaD4R-0_pITrR0mPwytVLAO9omA9eZ-NfncBa</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9"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TotalTime>
  <Words>2704</Words>
  <Application>Microsoft Macintosh PowerPoint</Application>
  <PresentationFormat>Widescreen</PresentationFormat>
  <Paragraphs>502</Paragraphs>
  <Slides>49</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393</cp:revision>
  <cp:lastPrinted>2016-11-14T17:42:56Z</cp:lastPrinted>
  <dcterms:created xsi:type="dcterms:W3CDTF">2016-10-20T03:15:38Z</dcterms:created>
  <dcterms:modified xsi:type="dcterms:W3CDTF">2018-06-20T11:55:46Z</dcterms:modified>
</cp:coreProperties>
</file>